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169566" ContentType="image/png"/>
  <Default Extension="689130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3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015e991561.46169566"/>
  <Relationship Id="rId3" Type="http://schemas.openxmlformats.org/officeDocument/2006/relationships/image" Target="../media/logo_673bc01604ee432.689130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57600"/>
          <a:chOff x="9525" y="9525"/>
          <a:chExt cx="9229725" cy="3657600"/>
        </a:xfrm>
      </p:grpSpPr>
      <p:pic>
        <p:nvPicPr>
          <p:cNvPr id="1" name="FFR and iFR use for Myocardial Ischaemia Assessment in TAVI" descr="FFR and iFR use for Myocardial Ischaemia Assessment in TAV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895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 Azevedo Filho AF, Accorsi TA, Ribeiro H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FR and iFR use for Myocardial Ischaemia Assessment in TAV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4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2024-11-18T22:30:46Z</dcterms:created>
  <dcterms:modified xsi:type="dcterms:W3CDTF">2024-11-18T22:30:46Z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