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429093" ContentType="image/png"/>
  <Default Extension="900253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f1e255071.40429093"/>
  <Relationship Id="rId3" Type="http://schemas.openxmlformats.org/officeDocument/2006/relationships/image" Target="../media/logo_673bbdf1e5b1892.900253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9950"/>
          <a:chOff x="9525" y="9525"/>
          <a:chExt cx="9229725" cy="3409950"/>
        </a:xfrm>
      </p:grpSpPr>
      <p:pic>
        <p:nvPicPr>
          <p:cNvPr id="1" name="Accuracy of CT Angiography for Coronary Artery Disease Assessment Pre-TAVI" descr="Accuracy of CT Angiography for Coronary Artery Disease Assessment Pre-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47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Azevedo Filho AF, Accorsi TA, Ribeiro H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curacy of CT Angiography for Coronary Artery Disease Assessment Pre-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2024-11-18T22:21:37Z</dcterms:created>
  <dcterms:modified xsi:type="dcterms:W3CDTF">2024-11-18T22:21:37Z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