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503112" ContentType="image/png"/>
  <Default Extension="986440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079ccdf431.08503112"/>
  <Relationship Id="rId3" Type="http://schemas.openxmlformats.org/officeDocument/2006/relationships/image" Target="../media/logo_673bc079d7a2b72.986440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29325"/>
          <a:chOff x="9525" y="9525"/>
          <a:chExt cx="9229725" cy="6029325"/>
        </a:xfrm>
      </p:grpSpPr>
      <p:pic>
        <p:nvPicPr>
          <p:cNvPr id="1" name="Proposed Algorithm for the Management of Coronary Artery Disease in Patients Undergoing TAVI" descr="Proposed Algorithm for the Management of Coronary Artery Disease in Patients Undergoing TAV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267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Azevedo Filho AF, Accorsi TA, Ribeiro H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Algorithm for the Management of Coronary Artery Disease in Patients Undergoing TAV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2024-11-18T22:32:25Z</dcterms:created>
  <dcterms:modified xsi:type="dcterms:W3CDTF">2024-11-18T22:32:25Z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