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306691" ContentType="image/png"/>
  <Default Extension="054592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93e409941.11306691"/>
  <Relationship Id="rId3" Type="http://schemas.openxmlformats.org/officeDocument/2006/relationships/image" Target="../media/logo_673bbe940703a72.054592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67100"/>
          <a:chOff x="9525" y="9525"/>
          <a:chExt cx="9229725" cy="3467100"/>
        </a:xfrm>
      </p:grpSpPr>
      <p:pic>
        <p:nvPicPr>
          <p:cNvPr id="1" name="Timing Comparison of Percutaneous Coronary Intervention Strategies for Patients Undergoing TAVI" descr="Timing Comparison of Percutaneous Coronary Intervention Strategies for Patients Undergoing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05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Azevedo Filho AF, Accorsi TA, Ribeiro H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ing Comparison of Percutaneous Coronary Intervention Strategies for Patients Undergoing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2024-11-18T22:24:20Z</dcterms:created>
  <dcterms:modified xsi:type="dcterms:W3CDTF">2024-11-18T22:24:20Z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