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8165500" ContentType="image/png"/>
  <Default Extension="3561055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56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c179ac54d91.28165500"/>
  <Relationship Id="rId3" Type="http://schemas.openxmlformats.org/officeDocument/2006/relationships/image" Target="../media/logo_673bc179bdc0e72.3561055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95850"/>
          <a:chOff x="9525" y="9525"/>
          <a:chExt cx="9229725" cy="4895850"/>
        </a:xfrm>
      </p:grpSpPr>
      <p:pic>
        <p:nvPicPr>
          <p:cNvPr id="1" name="Algorithm for Oral Anticoagulation or Antiplatelet Therapy in Patients Undergoing TAVI and Recent Coronary Stenting" descr="Algorithm for Oral Anticoagulation or Antiplatelet Therapy in Patients Undergoing TAVI and Recent Coronary Stent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4133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 Azevedo Filho AF, Accorsi TA, Ribeiro H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gorithm for Oral Anticoagulation or Antiplatelet Therapy in Patients Undergoing TAVI and Recent Coronary Stent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4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2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2024-11-18T22:36:41Z</dcterms:created>
  <dcterms:modified xsi:type="dcterms:W3CDTF">2024-11-18T22:36:41Z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