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287264" ContentType="image/png"/>
  <Default Extension="042479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7a9c27c71.83287264"/>
  <Relationship Id="rId3" Type="http://schemas.openxmlformats.org/officeDocument/2006/relationships/image" Target="../media/logo_673bc17ab086f02.042479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24400"/>
          <a:chOff x="9525" y="9525"/>
          <a:chExt cx="9229725" cy="4724400"/>
        </a:xfrm>
      </p:grpSpPr>
      <p:pic>
        <p:nvPicPr>
          <p:cNvPr id="1" name="Pollution in Study Area" descr="Pollution in Study Ar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838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íaz-Chirón L, Negral L, Megido L, Suárez-Peña B, Domínguez-Rodríguez A, Rodríguez S, Abreu-Gonzalez P, Pascual I, Morís C, Avanz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llution in Study Ar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2024-11-18T22:36:42Z</dcterms:created>
  <dcterms:modified xsi:type="dcterms:W3CDTF">2024-11-18T22:36:42Z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