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389181" ContentType="image/png"/>
  <Default Extension="075901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0556444761.39389181"/>
  <Relationship Id="rId3" Type="http://schemas.openxmlformats.org/officeDocument/2006/relationships/image" Target="../media/logo_673bc0558353e52.075901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Patient Characteristics by Infarct Size" descr="Patient Characteristics by Infarct Siz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219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íaz-Chirón L, Negral L, Megido L, Suárez-Peña B, Domínguez-Rodríguez A, Rodríguez S, Abreu-Gonzalez P, Pascual I, Morís C, Avanz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Characteristics by Infarct Siz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2024-11-18T22:31:49Z</dcterms:created>
  <dcterms:modified xsi:type="dcterms:W3CDTF">2024-11-18T22:31:49Z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