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985448" ContentType="image/png"/>
  <Default Extension="292769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e1f30cb021.63985448"/>
  <Relationship Id="rId3" Type="http://schemas.openxmlformats.org/officeDocument/2006/relationships/image" Target="../media/logo_673bbe1f3520762.292769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0025"/>
          <a:chOff x="9525" y="9525"/>
          <a:chExt cx="9229725" cy="4010025"/>
        </a:xfrm>
      </p:grpSpPr>
      <p:pic>
        <p:nvPicPr>
          <p:cNvPr id="1" name="Biochemical Results by Enzymatic Infarct Size" descr="Biochemical Results by Enzymatic Infarct Siz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495800" cy="3124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íaz-Chirón L, Negral L, Megido L, Suárez-Peña B, Domínguez-Rodríguez A, Rodríguez S, Abreu-Gonzalez P, Pascual I, Morís C, Avanza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ochemical Results by Enzymatic Infarct Siz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2024-11-18T22:22:23Z</dcterms:created>
  <dcterms:modified xsi:type="dcterms:W3CDTF">2024-11-18T22:22:23Z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