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077146" ContentType="image/png"/>
  <Default Extension="07670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80ecde741.56077146"/>
  <Relationship Id="rId3" Type="http://schemas.openxmlformats.org/officeDocument/2006/relationships/image" Target="../media/logo_673bbe810759632.07670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Meteorological Variables: Particulate and Gaseous Pollutant Levels" descr="Meteorological Variables: Particulate and Gaseous Pollutant Lev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952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íaz-Chirón L, Negral L, Megido L, Suárez-Peña B, Domínguez-Rodríguez A, Rodríguez S, Abreu-Gonzalez P, Pascual I, Morís C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eorological Variables: Particulate and Gaseous Pollutant Lev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2024-11-18T22:24:01Z</dcterms:created>
  <dcterms:modified xsi:type="dcterms:W3CDTF">2024-11-18T22:24:01Z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