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6077146" ContentType="image/png"/>
  <Default Extension="0767051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9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e80ecde741.56077146"/>
  <Relationship Id="rId3" Type="http://schemas.openxmlformats.org/officeDocument/2006/relationships/image" Target="../media/logo_673bbe810759632.0767051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600825"/>
          <a:chOff x="9525" y="9525"/>
          <a:chExt cx="9229725" cy="6600825"/>
        </a:xfrm>
      </p:grpSpPr>
      <p:pic>
        <p:nvPicPr>
          <p:cNvPr id="1" name="Meteorological Variables: Particulate and Gaseous Pollutant Levels" descr="Meteorological Variables: Particulate and Gaseous Pollutant Leve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39528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íaz-Chirón L, Negral L, Megido L, Suárez-Peña B, Domínguez-Rodríguez A, Rodríguez S, Abreu-Gonzalez P, Pascual I, Morís C, Avanzas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teorological Variables: Particulate and Gaseous Pollutant Leve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3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2024-11-18T22:24:01Z</dcterms:created>
  <dcterms:modified xsi:type="dcterms:W3CDTF">2024-11-18T22:24:01Z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