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650674" ContentType="image/png"/>
  <Default Extension="241460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d505200061.19650674"/>
  <Relationship Id="rId3" Type="http://schemas.openxmlformats.org/officeDocument/2006/relationships/image" Target="../media/logo_673bbd5060c2d52.241460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81350"/>
          <a:chOff x="9525" y="9525"/>
          <a:chExt cx="9229725" cy="3181350"/>
        </a:xfrm>
      </p:grpSpPr>
      <p:pic>
        <p:nvPicPr>
          <p:cNvPr id="1" name="Multivariate Predictors of Enzymatic Infarct Size" descr="Multivariate Predictors of Enzymatic Infarct Siz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14850" cy="2295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íaz-Chirón L, Negral L, Megido L, Suárez-Peña B, Domínguez-Rodríguez A, Rodríguez S, Abreu-Gonzalez P, Pascual I, Morís C, Avanza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variate Predictors of Enzymatic Infarct Siz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2024-11-18T22:18:56Z</dcterms:created>
  <dcterms:modified xsi:type="dcterms:W3CDTF">2024-11-18T22:18:56Z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