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380095" ContentType="image/png"/>
  <Default Extension="642972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8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c57cfd4c71.02380095"/>
  <Relationship Id="rId3" Type="http://schemas.openxmlformats.org/officeDocument/2006/relationships/image" Target="../media/logo_673bcc57e582342.642972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rehensive Assessment of Coronary Function Using an Interventional Diagnostic Procedure" descr="Comprehensive Assessment of Coronary Function Using an Interventional Diagnostic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05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itz A, McChord J, Bekeredjian R, Sechtem U,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rehensive Assessment of Coronary Function Using an Interventional Diagnostic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2024-11-18T23:23:03Z</dcterms:created>
  <dcterms:modified xsi:type="dcterms:W3CDTF">2024-11-18T23:23:03Z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