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82429" ContentType="image/png"/>
  <Default Extension="96025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2bcbe9801.81482429"/>
  <Relationship Id="rId3" Type="http://schemas.openxmlformats.org/officeDocument/2006/relationships/image" Target="../media/logo_673bc02bddd8202.96025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Criteria for Microvascular Angina According to the COVADIS Group" descr="Criteria for Microvascular Angina According to the COVADIS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itz A, McChord J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teria for Microvascular Angina According to the COVADIS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2024-11-18T22:31:07Z</dcterms:created>
  <dcterms:modified xsi:type="dcterms:W3CDTF">2024-11-18T22:31:07Z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