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051867" ContentType="image/png"/>
  <Default Extension="627393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4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06f1506451.74051867"/>
  <Relationship Id="rId3" Type="http://schemas.openxmlformats.org/officeDocument/2006/relationships/image" Target="../media/logo_673bc06f3540542.627393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10025"/>
          <a:chOff x="9525" y="9525"/>
          <a:chExt cx="9229725" cy="4010025"/>
        </a:xfrm>
      </p:grpSpPr>
      <p:pic>
        <p:nvPicPr>
          <p:cNvPr id="1" name="INOCA Diagnosis" descr="INOCA Diag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48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ee Ang DT, Berr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OCA Diag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2024-11-18T22:32:15Z</dcterms:created>
  <dcterms:modified xsi:type="dcterms:W3CDTF">2024-11-18T22:32:15Z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