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754522" ContentType="image/png"/>
  <Default Extension="584881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7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b747a3421.39754522"/>
  <Relationship Id="rId3" Type="http://schemas.openxmlformats.org/officeDocument/2006/relationships/image" Target="../media/logo_673bc1b760e6052.584881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terventional Diagnostic Procedure Workflow" descr="Interventional Diagnostic Procedure Work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47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e Ang D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erventional Diagnostic Procedure Work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2024-11-18T22:37:43Z</dcterms:created>
  <dcterms:modified xsi:type="dcterms:W3CDTF">2024-11-18T22:37:43Z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