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75851" ContentType="image/png"/>
  <Default Extension="497577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f7d0a5a571.52375851"/>
  <Relationship Id="rId3" Type="http://schemas.openxmlformats.org/officeDocument/2006/relationships/image" Target="../media/logo_673bbf7d23e5a32.497577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lowchart for Diagnosis of Different INOCA Endotypes, with Typical Examples" descr="Flowchart for Diagnosis of Different INOCA Endotypes, with Typical Examp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95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e Ang D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chart for Diagnosis of Different INOCA Endotypes, with Typical Examp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2024-11-18T22:28:13Z</dcterms:created>
  <dcterms:modified xsi:type="dcterms:W3CDTF">2024-11-18T22:28:13Z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