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280063" ContentType="image/png"/>
  <Default Extension="214985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6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15de185971.70280063"/>
  <Relationship Id="rId3" Type="http://schemas.openxmlformats.org/officeDocument/2006/relationships/image" Target="../media/logo_673bc15e0947272.214985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877050"/>
          <a:chOff x="9525" y="9525"/>
          <a:chExt cx="9229725" cy="6877050"/>
        </a:xfrm>
      </p:grpSpPr>
      <p:pic>
        <p:nvPicPr>
          <p:cNvPr id="1" name="Guideline-recommended Treatments Based on Clinical Endotype" descr="Guideline-recommended Treatments Based on Clinical Endoty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115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ee Ang DT, Berr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ideline-recommended Treatments Based on Clinical Endoty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2024-11-18T22:36:14Z</dcterms:created>
  <dcterms:modified xsi:type="dcterms:W3CDTF">2024-11-18T22:36:14Z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