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748218" ContentType="image/png"/>
  <Default Extension="612365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4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cd2038a271.51748218"/>
  <Relationship Id="rId3" Type="http://schemas.openxmlformats.org/officeDocument/2006/relationships/image" Target="../media/logo_673bbcd216ed892.612365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62400"/>
          <a:chOff x="9525" y="9525"/>
          <a:chExt cx="9229725" cy="3962400"/>
        </a:xfrm>
      </p:grpSpPr>
      <p:pic>
        <p:nvPicPr>
          <p:cNvPr id="1" name="Traditional and Sex-specific Risk Factors in Women" descr="Traditional and Sex-specific Risk Factors in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200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lati M, Hendry C, Parapid B, Mulvagh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ditional and Sex-specific Risk Factors in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2024-11-18T22:16:50Z</dcterms:created>
  <dcterms:modified xsi:type="dcterms:W3CDTF">2024-11-18T22:16:50Z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