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4920211" ContentType="image/png"/>
  <Default Extension="3270634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84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bd73d02b231.44920211"/>
  <Relationship Id="rId3" Type="http://schemas.openxmlformats.org/officeDocument/2006/relationships/image" Target="../media/logo_673bbd73ead5342.3270634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24425"/>
          <a:chOff x="9525" y="9525"/>
          <a:chExt cx="9229725" cy="4924425"/>
        </a:xfrm>
      </p:grpSpPr>
      <p:pic>
        <p:nvPicPr>
          <p:cNvPr id="1" name="Components of a Women’s Heart Centre" descr="Components of a Women’s Heart Cent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4162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ulati M, Hendry C, Parapid B, Mulvagh SL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onents of a Women’s Heart Cent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1;16:e5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1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9">
  <a:themeElements>
    <a:clrScheme name="Theme6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2024-11-18T22:19:31Z</dcterms:created>
  <dcterms:modified xsi:type="dcterms:W3CDTF">2024-11-18T22:19:31Z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