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20211" ContentType="image/png"/>
  <Default Extension="32706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73d02b231.44920211"/>
  <Relationship Id="rId3" Type="http://schemas.openxmlformats.org/officeDocument/2006/relationships/image" Target="../media/logo_673bbd73ead5342.32706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Components of a Women’s Heart Centre" descr="Components of a Women’s Heart Cent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lati M, Hendry C, Parapid B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onents of a Women’s Heart Cent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2024-11-18T22:19:31Z</dcterms:created>
  <dcterms:modified xsi:type="dcterms:W3CDTF">2024-11-18T22:19:31Z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