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839735" ContentType="image/png"/>
  <Default Extension="130081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6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18c908db41.59839735"/>
  <Relationship Id="rId3" Type="http://schemas.openxmlformats.org/officeDocument/2006/relationships/image" Target="../media/logo_673bc18ca68fc52.130081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Current Status of Developing Neuromodulatory Strategies for Arrhythmias" descr="Current Status of Developing Neuromodulatory Strategies for Arrhythmi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067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dríguez-Mañero M, Martínez-Sande JL, García-Seara J, González-Ferrero T, González Juanatey JR, Schurmann P, Tavares L, Valderrábano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rrent Status of Developing Neuromodulatory Strategies for Arrhythmi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5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2024-11-18T22:37:00Z</dcterms:created>
  <dcterms:modified xsi:type="dcterms:W3CDTF">2024-11-18T22:37:00Z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