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346058" ContentType="image/png"/>
  <Default Extension="737690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7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1b70114921.15346058"/>
  <Relationship Id="rId3" Type="http://schemas.openxmlformats.org/officeDocument/2006/relationships/image" Target="../media/logo_673bc1b71539f62.737690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71825"/>
          <a:chOff x="9525" y="9525"/>
          <a:chExt cx="9229725" cy="3171825"/>
        </a:xfrm>
      </p:grpSpPr>
      <p:pic>
        <p:nvPicPr>
          <p:cNvPr id="1" name="Current Status of Developing Neuromodulatory Strategies for Arrhythmias" descr="Current Status of Developing Neuromodulatory Strategies for Arrhythmia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2286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dríguez-Mañero M, Martínez-Sande JL, García-Seara J, González-Ferrero T, González Juanatey JR, Schurmann P, Tavares L, Valderrábano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urrent Status of Developing Neuromodulatory Strategies for Arrhythmi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5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2024-11-18T22:37:43Z</dcterms:created>
  <dcterms:modified xsi:type="dcterms:W3CDTF">2024-11-18T22:37:43Z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