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300535" ContentType="image/png"/>
  <Default Extension="516471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b3f13b381.27300535"/>
  <Relationship Id="rId3" Type="http://schemas.openxmlformats.org/officeDocument/2006/relationships/image" Target="../media/logo_673bbdb41b33152.516471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43525"/>
          <a:chOff x="9525" y="9525"/>
          <a:chExt cx="9229725" cy="5343525"/>
        </a:xfrm>
      </p:grpSpPr>
      <p:pic>
        <p:nvPicPr>
          <p:cNvPr id="1" name="Ethanol Infusion in the Vein of Marshall" descr="Ethanol Infusion in the Vein of Marshal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24375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dríguez-Mañero M, Martínez-Sande JL, García-Seara J, González-Ferrero T, González Juanatey JR, Schurmann P, Tavares L, Valderrában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thanol Infusion in the Vein of Marshal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2024-11-18T22:20:36Z</dcterms:created>
  <dcterms:modified xsi:type="dcterms:W3CDTF">2024-11-18T22:20:36Z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