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3890687" ContentType="image/png"/>
  <Default Extension="520987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55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c124679ce11.53890687"/>
  <Relationship Id="rId3" Type="http://schemas.openxmlformats.org/officeDocument/2006/relationships/image" Target="../media/logo_673bc12480e9e92.520987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05550"/>
          <a:chOff x="9525" y="9525"/>
          <a:chExt cx="9229725" cy="6305550"/>
        </a:xfrm>
      </p:grpSpPr>
      <p:pic>
        <p:nvPicPr>
          <p:cNvPr id="1" name="Vein of Marshall Stimulation, Parasympathetic Atrioventricular Nodal Responses and Ethanol-induced Denervation" descr="Vein of Marshall Stimulation, Parasympathetic Atrioventricular Nodal Responses and Ethanol-induced Denerv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5419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dríguez-Mañero M, Martínez-Sande JL, García-Seara J, González-Ferrero T, González Juanatey JR, Schurmann P, Tavares L, Valderrábano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ein of Marshall Stimulation, Parasympathetic Atrioventricular Nodal Responses and Ethanol-induced Denerv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5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2024-11-18T22:35:16Z</dcterms:created>
  <dcterms:modified xsi:type="dcterms:W3CDTF">2024-11-18T22:35:16Z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