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78318993" ContentType="image/png"/>
  <Default Extension="35297183"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98556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bc1072c9b811.78318993"/>
  <Relationship Id="rId3" Type="http://schemas.openxmlformats.org/officeDocument/2006/relationships/image" Target="../media/logo_673bc1073f1cb02.35297183"/>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4733925"/>
          <a:chOff x="9525" y="9525"/>
          <a:chExt cx="9229725" cy="4733925"/>
        </a:xfrm>
      </p:grpSpPr>
      <p:pic>
        <p:nvPicPr>
          <p:cNvPr id="1" name="High Thrombotic Risk ‘Coronary– Vascular–Disease’ Algorithm" descr="High Thrombotic Risk ‘Coronary– Vascular–Disease’ Algorithm"/>
          <p:cNvPicPr>
            <a:picLocks noChangeAspect="1"/>
          </p:cNvPicPr>
          <p:nvPr/>
        </p:nvPicPr>
        <p:blipFill>
          <a:blip r:embed="rId2"/>
          <a:stretch>
            <a:fillRect/>
          </a:stretch>
        </p:blipFill>
        <p:spPr>
          <a:xfrm>
            <a:off x="9525" y="885825"/>
            <a:ext cx="4533900" cy="38481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Koh N, Ference B, Nicholls S, Navar AM, Chew DP, Kostner KM, He B, Tse HF, Dalal JJ, Santoso A, Ako J, Tada H, Park JJ, Ong ML, Lim E, Subramaniam T, Li  YH, Phrommintikul A, Iyengar S, Ray S, Park KW, Tan HC, Chunhamaneewat N, Yeo KK, Tan JW]]></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igh Thrombotic Risk ‘Coronary– Vascular–Disease’ Algorithm]]></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European Cardiology Review 2021;16:e54.]]></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ecr.2021.36]]></a:t>
            </a:r>
          </a:p>
        </p:txBody>
      </p:sp>
    </p:spTree>
  </p:cSld>
  <p:clrMapOvr>
    <a:masterClrMapping/>
  </p:clrMapOvr>
</p:sld>
</file>

<file path=ppt/theme/theme1.xml><?xml version="1.0" encoding="utf-8"?>
<a:theme xmlns:a="http://schemas.openxmlformats.org/drawingml/2006/main" name="Theme93">
  <a:themeElements>
    <a:clrScheme name="Theme9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2024-11-18T22:34:47Z</dcterms:created>
  <dcterms:modified xsi:type="dcterms:W3CDTF">2024-11-18T22:34:47Z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