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97180154" ContentType="image/png"/>
  <Default Extension="17690687"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98545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bc0992a4af61.97180154"/>
  <Relationship Id="rId3" Type="http://schemas.openxmlformats.org/officeDocument/2006/relationships/image" Target="../media/logo_673bc0993c66112.17690687"/>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991100"/>
          <a:chOff x="9525" y="9525"/>
          <a:chExt cx="9229725" cy="4991100"/>
        </a:xfrm>
      </p:grpSpPr>
      <p:pic>
        <p:nvPicPr>
          <p:cNvPr id="1" name="Treatment Algorithm for Dyslipidaemia in Patients with High-risk CCS" descr="Treatment Algorithm for Dyslipidaemia in Patients with High-risk CCS"/>
          <p:cNvPicPr>
            <a:picLocks noChangeAspect="1"/>
          </p:cNvPicPr>
          <p:nvPr/>
        </p:nvPicPr>
        <p:blipFill>
          <a:blip r:embed="rId2"/>
          <a:stretch>
            <a:fillRect/>
          </a:stretch>
        </p:blipFill>
        <p:spPr>
          <a:xfrm>
            <a:off x="9525" y="885825"/>
            <a:ext cx="6667500" cy="41052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Koh N, Ference B, Nicholls S, Navar AM, Chew DP, Kostner KM, He B, Tse HF, Dalal JJ, Santoso A, Ako J, Tada H, Park JJ, Ong ML, Lim E, Subramaniam T, Li  YH, Phrommintikul A, Iyengar S, Ray S, Park KW, Tan HC, Chunhamaneewat N, Yeo KK, Tan JW]]></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reatment Algorithm for Dyslipidaemia in Patients with High-risk CCS]]></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1;16:e5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1.36]]></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2024-11-18T22:32:57Z</dcterms:created>
  <dcterms:modified xsi:type="dcterms:W3CDTF">2024-11-18T22:32:57Z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