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523773" ContentType="image/png"/>
  <Default Extension="212901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bea365871.66523773"/>
  <Relationship Id="rId3" Type="http://schemas.openxmlformats.org/officeDocument/2006/relationships/image" Target="../media/logo_673bbdbeaeede32.212901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Atrial Fibrosis With Embolic Stroke of Undetermined Source" descr="Atrial Fibrosis With Embolic Stroke of Undetermined Sour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nkopf C, Kwon Y, Akou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al Fibrosis With Embolic Stroke of Undetermined Sour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25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2024-11-18T22:20:46Z</dcterms:created>
  <dcterms:modified xsi:type="dcterms:W3CDTF">2024-11-18T22:20:46Z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