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208240" ContentType="image/png"/>
  <Default Extension="864525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43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c3e4447f21.98208240"/>
  <Relationship Id="rId3" Type="http://schemas.openxmlformats.org/officeDocument/2006/relationships/image" Target="../media/logo_673bbc3e56e0892.864525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76875"/>
          <a:chOff x="9525" y="9525"/>
          <a:chExt cx="9229725" cy="5476875"/>
        </a:xfrm>
      </p:grpSpPr>
      <p:pic>
        <p:nvPicPr>
          <p:cNvPr id="1" name="Outcome by Degree of Fibrosis" descr="Outcome by Degree of Fibr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14850" cy="4714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hnkopf C, Kwon Y, Akoum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utcome by Degree of Fibr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4):225–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">
  <a:themeElements>
    <a:clrScheme name="Theme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2024-11-18T22:14:22Z</dcterms:created>
  <dcterms:modified xsi:type="dcterms:W3CDTF">2024-11-18T22:14:22Z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