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492005" ContentType="image/png"/>
  <Default Extension="307824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2a5aac071.00492005"/>
  <Relationship Id="rId3" Type="http://schemas.openxmlformats.org/officeDocument/2006/relationships/image" Target="../media/logo_673bbd2a6ef5a12.307824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48125"/>
          <a:chOff x="9525" y="9525"/>
          <a:chExt cx="9229725" cy="4048125"/>
        </a:xfrm>
      </p:grpSpPr>
      <p:pic>
        <p:nvPicPr>
          <p:cNvPr id="1" name="Subgroup Characteristics in Adenosinemediated Syncope and Neurally Mediated Syncope" descr="Subgroup Characteristics in Adenosinemediated Syncope and Neurally Mediated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3286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tiriadou M, Antoniadis AP, Fragakis N, Vassilikos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bgroup Characteristics in Adenosinemediated Syncope and Neurally Mediated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3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2024-11-18T22:18:18Z</dcterms:created>
  <dcterms:modified xsi:type="dcterms:W3CDTF">2024-11-18T22:18:18Z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