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352252" ContentType="image/png"/>
  <Default Extension="74050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f70e341171.65352252"/>
  <Relationship Id="rId3" Type="http://schemas.openxmlformats.org/officeDocument/2006/relationships/image" Target="../media/logo_673bbf710bc0a42.74050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Positive Adenosine Test with Cardiac Asystole &gt;6 Seconds and High-degree Atrioventricular Block 25 Seconds" descr="Positive Adenosine Test with Cardiac Asystole &gt;6 Seconds and High-degree Atrioventricular Block 25 Secon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iriadou M, Antoniadis AP, Fragakis N, Vassilikos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itive Adenosine Test with Cardiac Asystole >6 Seconds and High-degree Atrioventricular Block 25 Seconds]]>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3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2024-11-18T22:28:01Z</dcterms:created>
  <dcterms:modified xsi:type="dcterms:W3CDTF">2024-11-18T22:28:01Z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