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97470" ContentType="image/png"/>
  <Default Extension="638639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2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59acfcbb91.73297470"/>
  <Relationship Id="rId3" Type="http://schemas.openxmlformats.org/officeDocument/2006/relationships/image" Target="../media/logo_673bb59aea19022.638639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Proposed Diagnostic Algorithm Incorporating Adenosine Test for Patients with Syncope of Unknown Origin" descr="Proposed Diagnostic Algorithm Incorporating Adenosine Test for Patients with Syncope of Unknown Ori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iriadou M, Antoniadis AP, Fragakis N, Vassilik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Diagnostic Algorithm Incorporating Adenosine Test for Patients with Syncope of Unknown Orig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2024-11-18T21:46:02Z</dcterms:created>
  <dcterms:modified xsi:type="dcterms:W3CDTF">2024-11-18T21:46:02Z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