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179155" ContentType="image/png"/>
  <Default Extension="904256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17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2153bd5a51.99179155"/>
  <Relationship Id="rId3" Type="http://schemas.openxmlformats.org/officeDocument/2006/relationships/image" Target="../media/logo_673bb21557bae72.904256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33925"/>
          <a:chOff x="9525" y="9525"/>
          <a:chExt cx="9229725" cy="4733925"/>
        </a:xfrm>
      </p:grpSpPr>
      <p:pic>
        <p:nvPicPr>
          <p:cNvPr id="1" name="Single-chamber and Dual-chamber Discriminators of SVT and VT" descr="Single-chamber and Dual-chamber Discriminators of SVT and V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71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kherjee RK, Sohal M, Shanmugam N, Pearse SG, Jouhra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ngle-chamber and Dual-chamber Discriminators of SVT and V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4):235–4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5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2024-11-18T21:31:01Z</dcterms:created>
  <dcterms:modified xsi:type="dcterms:W3CDTF">2024-11-18T21:31:01Z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