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153896" ContentType="image/png"/>
  <Default Extension="832005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17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2120ff3381.00153896"/>
  <Relationship Id="rId3" Type="http://schemas.openxmlformats.org/officeDocument/2006/relationships/image" Target="../media/logo_673bb2122d66622.832005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Device Electrograms Demonstrating an Episode of Sustained Ventricular Tachycardia" descr="Device Electrograms Demonstrating an Episode of Sustained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kherjee RK, Sohal M, Shanmugam N, Pearse SG, Jouhr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vice Electrograms Demonstrating an Episode of Sustained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35–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2024-11-18T21:30:58Z</dcterms:created>
  <dcterms:modified xsi:type="dcterms:W3CDTF">2024-11-18T21:30:58Z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