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36662" ContentType="image/png"/>
  <Default Extension="366308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3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7a3b6c6a21.92336662"/>
  <Relationship Id="rId3" Type="http://schemas.openxmlformats.org/officeDocument/2006/relationships/image" Target="../media/logo_673bb7a3d9d2b62.366308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00500"/>
          <a:chOff x="9525" y="9525"/>
          <a:chExt cx="9229725" cy="4000500"/>
        </a:xfrm>
      </p:grpSpPr>
      <p:pic>
        <p:nvPicPr>
          <p:cNvPr id="1" name="Episode of Non-sustained Ventricular Tachycardia" descr="Episode of Non-sustained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Sohal M, Shanmugam N, Pearse SG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isode of Non-sustained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5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2024-11-18T21:54:43Z</dcterms:created>
  <dcterms:modified xsi:type="dcterms:W3CDTF">2024-11-18T21:54:43Z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