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688092" ContentType="image/png"/>
  <Default Extension="578700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18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2af7c9cf51.77688092"/>
  <Relationship Id="rId3" Type="http://schemas.openxmlformats.org/officeDocument/2006/relationships/image" Target="../media/logo_673bb2afa156882.578700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24550"/>
          <a:chOff x="9525" y="9525"/>
          <a:chExt cx="9229725" cy="5924550"/>
        </a:xfrm>
      </p:grpSpPr>
      <p:pic>
        <p:nvPicPr>
          <p:cNvPr id="1" name="Device Electrograms Recorded in a Patient with a Sustained Atrial Tachyarrhythmia" descr="Device Electrograms Recorded in a Patient with a Sustained Atrial Tachyarrhyth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162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kherjee RK, Sohal M, Shanmugam N, Pearse SG, Jouhra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vice Electrograms Recorded in a Patient with a Sustained Atrial Tachyarrhyth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35–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2024-11-18T21:33:35Z</dcterms:created>
  <dcterms:modified xsi:type="dcterms:W3CDTF">2024-11-18T21:33:35Z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