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688092" ContentType="image/png"/>
  <Default Extension="57870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8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2af7c9cf51.77688092"/>
  <Relationship Id="rId3" Type="http://schemas.openxmlformats.org/officeDocument/2006/relationships/image" Target="../media/logo_673bb2afa156882.57870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Device Electrograms Recorded in a Patient with a Sustained Atrial Tachyarrhythmia" descr="Device Electrograms Recorded in a Patient with a Sustained Atrial Tachy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Sohal M, Shanmugam N, Pearse SG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vice Electrograms Recorded in a Patient with a Sustained Atrial Tachy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5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2024-11-18T21:33:35Z</dcterms:created>
  <dcterms:modified xsi:type="dcterms:W3CDTF">2024-11-18T21:33:35Z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