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193972" ContentType="image/png"/>
  <Default Extension="08265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0f894fc101.64193972"/>
  <Relationship Id="rId3" Type="http://schemas.openxmlformats.org/officeDocument/2006/relationships/image" Target="../media/logo_673bb0f8a753f42.08265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2024-11-18T21:26:16Z</dcterms:created>
  <dcterms:modified xsi:type="dcterms:W3CDTF">2024-11-18T21:26:16Z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