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398502" ContentType="image/png"/>
  <Default Extension="786463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22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42e43e3e01.49398502"/>
  <Relationship Id="rId3" Type="http://schemas.openxmlformats.org/officeDocument/2006/relationships/image" Target="../media/logo_673bb42e5f86402.786463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IVUS–angiography co-registration" descr="Figure 3: IVUS–angiography co-regist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386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gli P, Gonzalo N, Escane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IVUS–angiography co-registr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 Cardiology 2018:1–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2024-11-18T21:39:58Z</dcterms:created>
  <dcterms:modified xsi:type="dcterms:W3CDTF">2024-11-18T21:39:58Z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