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009033" ContentType="image/png"/>
  <Default Extension="785631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1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16a6351811.91009033"/>
  <Relationship Id="rId3" Type="http://schemas.openxmlformats.org/officeDocument/2006/relationships/image" Target="../media/logo_673bb16a7b8df02.785631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ntravascular Ultrasound-guided Management of Diffuse Stenosis" descr="Intravascular Ultrasound-guided Management of Diffus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10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li P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Ultrasound-guided Management of Diffus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 Cardiology 2018:1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2024-11-18T21:28:10Z</dcterms:created>
  <dcterms:modified xsi:type="dcterms:W3CDTF">2024-11-18T21:28:10Z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