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0296530" ContentType="image/png"/>
  <Default Extension="7522702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22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b43b1646121.60296530"/>
  <Relationship Id="rId3" Type="http://schemas.openxmlformats.org/officeDocument/2006/relationships/image" Target="../media/logo_673bb43b357c242.7522702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19725"/>
          <a:chOff x="9525" y="9525"/>
          <a:chExt cx="9229725" cy="5419725"/>
        </a:xfrm>
      </p:grpSpPr>
      <p:pic>
        <p:nvPicPr>
          <p:cNvPr id="1" name="Intravascular Ultrasound-guided Management of Diffuse Stenosis" descr="Intravascular Ultrasound-guided Management of Diffuse Sten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57775" cy="4657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ngli P, Gonzalo N, Escaned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travascular Ultrasound-guided Management of Diffuse Sten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 Cardiology 2018:1–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rc.2018.m0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2024-11-18T21:40:11Z</dcterms:created>
  <dcterms:modified xsi:type="dcterms:W3CDTF">2024-11-18T21:40:11Z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