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296530" ContentType="image/png"/>
  <Default Extension="752270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2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43b1646121.60296530"/>
  <Relationship Id="rId3" Type="http://schemas.openxmlformats.org/officeDocument/2006/relationships/image" Target="../media/logo_673bb43b357c242.752270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Intravascular Ultrasound-guided Management of Diffuse Stenosis" descr="Intravascular Ultrasound-guided Management of Diffuse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57775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li P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Ultrasound-guided Management of Diffuse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 Cardiology 2018:1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2024-11-18T21:40:11Z</dcterms:created>
  <dcterms:modified xsi:type="dcterms:W3CDTF">2024-11-18T21:40:11Z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