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65798" ContentType="image/png"/>
  <Default Extension="14463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6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33edce2491.17365798"/>
  <Relationship Id="rId3" Type="http://schemas.openxmlformats.org/officeDocument/2006/relationships/image" Target="../media/logo_673bc33f0677092.14463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86600"/>
          <a:chOff x="9525" y="9525"/>
          <a:chExt cx="9229725" cy="708660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24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2024-11-18T22:44:15Z</dcterms:created>
  <dcterms:modified xsi:type="dcterms:W3CDTF">2024-11-18T22:44:15Z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