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365798" ContentType="image/png"/>
  <Default Extension="144630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61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33edce2491.17365798"/>
  <Relationship Id="rId3" Type="http://schemas.openxmlformats.org/officeDocument/2006/relationships/image" Target="../media/logo_673bc33f0677092.144630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86600"/>
          <a:chOff x="9525" y="9525"/>
          <a:chExt cx="9229725" cy="7086600"/>
        </a:xfrm>
      </p:grpSpPr>
      <p:pic>
        <p:nvPicPr>
          <p:cNvPr id="1" name="Intravascular Ultrasound-guided Management of Diffuse Stenosis" descr="Intravascular Ultrasound-guided Management of Diffus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324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li P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Ultrasound-guided Management of Diffus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 Cardiology 2018:1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2024-11-18T22:44:15Z</dcterms:created>
  <dcterms:modified xsi:type="dcterms:W3CDTF">2024-11-18T22:44:15Z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