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19348" ContentType="image/png"/>
  <Default Extension="96755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1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28b327f961.76819348"/>
  <Relationship Id="rId3" Type="http://schemas.openxmlformats.org/officeDocument/2006/relationships/image" Target="../media/logo_673bb28b4226282.96755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Intravascular Ultrasound-guided Management of Diffuse Stenosis" descr="Intravascular Ultrasound-guided Management of Diffus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Management of Diffus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2024-11-18T21:32:59Z</dcterms:created>
  <dcterms:modified xsi:type="dcterms:W3CDTF">2024-11-18T21:32:59Z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