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819348" ContentType="image/png"/>
  <Default Extension="967559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818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b28b327f961.76819348"/>
  <Relationship Id="rId3" Type="http://schemas.openxmlformats.org/officeDocument/2006/relationships/image" Target="../media/logo_673bb28b4226282.967559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29300"/>
          <a:chOff x="9525" y="9525"/>
          <a:chExt cx="9229725" cy="5829300"/>
        </a:xfrm>
      </p:grpSpPr>
      <p:pic>
        <p:nvPicPr>
          <p:cNvPr id="1" name="Intravascular Ultrasound-guided Management of Diffuse Stenosis" descr="Intravascular Ultrasound-guided Management of Diffuse Stenos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05425" cy="5067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Dingli P, Gonzalo N, Escane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Intravascular Ultrasound-guided Management of Diffuse Stenos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 Cardiology 2018:1–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rc.2018.m00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2">
  <a:themeElements>
    <a:clrScheme name="Theme4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2024-11-18T21:32:59Z</dcterms:created>
  <dcterms:modified xsi:type="dcterms:W3CDTF">2024-11-18T21:32:59Z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