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891159" ContentType="image/png"/>
  <Default Extension="936905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518c815331.30891159"/>
  <Relationship Id="rId3" Type="http://schemas.openxmlformats.org/officeDocument/2006/relationships/image" Target="../media/logo_673ba518e62a272.936905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2024-11-18T20:35:36Z</dcterms:created>
  <dcterms:modified xsi:type="dcterms:W3CDTF">2024-11-18T20:35:36Z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