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0405682" ContentType="image/png"/>
  <Default Extension="7486902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790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a7b0dac9f81.20405682"/>
  <Relationship Id="rId3" Type="http://schemas.openxmlformats.org/officeDocument/2006/relationships/image" Target="../media/logo_673ba7b10546d32.7486902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829300"/>
          <a:chOff x="9525" y="9525"/>
          <a:chExt cx="9229725" cy="5829300"/>
        </a:xfrm>
      </p:grpSpPr>
      <p:pic>
        <p:nvPicPr>
          <p:cNvPr id="1" name="Intravascular Ultrasound-guided Management of Diffuse Stenosis" descr="Intravascular Ultrasound-guided Management of Diffuse Steno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0673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ingli P, Gonzalo N, Escaned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Intravascular Ultrasound-guided Management of Diffuse Stenosi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Radcliffe Cardiology 2018:1–1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rc.2018.m00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2024-11-18T20:46:41Z</dcterms:created>
  <dcterms:modified xsi:type="dcterms:W3CDTF">2024-11-18T20:46:41Z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