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684677" ContentType="image/png"/>
  <Default Extension="770420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7ec010c31.42684677"/>
  <Relationship Id="rId3" Type="http://schemas.openxmlformats.org/officeDocument/2006/relationships/image" Target="../media/logo_673ba07ede37912.770420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8048625"/>
          <a:chOff x="9525" y="9525"/>
          <a:chExt cx="9229725" cy="8048625"/>
        </a:xfrm>
      </p:grpSpPr>
      <p:pic>
        <p:nvPicPr>
          <p:cNvPr id="1" name="Figure 1: Action of Anticoagulants in the Coagulation Cascade" descr="Figure 1: Action of Anticoagulants in the Coagulation Casca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24725" cy="728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ction of Anticoagulants in the Coagulation Casca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2024-11-18T20:15:58Z</dcterms:created>
  <dcterms:modified xsi:type="dcterms:W3CDTF">2024-11-18T20:15:58Z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