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223547" ContentType="image/png"/>
  <Default Extension="723246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685502001.08223547"/>
  <Relationship Id="rId3" Type="http://schemas.openxmlformats.org/officeDocument/2006/relationships/image" Target="../media/logo_673ba26878f8c92.723246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roke Prevention in Atrial Fibrillation – Outcomes and Future Directions" descr="Stroke Prevention in Atrial Fibrillation – Outcomes and Future Dire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48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, Camm AJ, Lip GY, Goette A, Le Heuzey J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oke Prevention in Atrial Fibrillation – Outcomes and Future Dire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94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2024-11-18T20:24:08Z</dcterms:created>
  <dcterms:modified xsi:type="dcterms:W3CDTF">2024-11-18T20:24:08Z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