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840846" ContentType="image/png"/>
  <Default Extension="031530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5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1b363b6011.93840846"/>
  <Relationship Id="rId3" Type="http://schemas.openxmlformats.org/officeDocument/2006/relationships/image" Target="../media/logo_673ba1b381a5c82.031530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86325"/>
          <a:chOff x="9525" y="9525"/>
          <a:chExt cx="9229725" cy="4886325"/>
        </a:xfrm>
      </p:grpSpPr>
      <p:pic>
        <p:nvPicPr>
          <p:cNvPr id="1" name="Stroke Prevention in Atrial Fibrillation – Outcomes and Future Directions" descr="Stroke Prevention in Atrial Fibrillation – Outcomes and Future Direc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24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ntfort K, Camm AJ, Lip GY, Goette A, Le Heuzey J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roke Prevention in Atrial Fibrillation – Outcomes and Future Direc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94–2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9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2024-11-18T20:21:07Z</dcterms:created>
  <dcterms:modified xsi:type="dcterms:W3CDTF">2024-11-18T20:21:07Z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