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395850" ContentType="image/png"/>
  <Default Extension="489473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80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3c45379941.22395850"/>
  <Relationship Id="rId3" Type="http://schemas.openxmlformats.org/officeDocument/2006/relationships/image" Target="../media/logo_673ba3c46b6e292.489473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troke Prevention in Atrial Fibrillation – Outcomes and Future Directions" descr="Stroke Prevention in Atrial Fibrillation – Outcomes and Future Direc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671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untfort K, Camm AJ, Lip GY, Goette A, Le Heuzey J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roke Prevention in Atrial Fibrillation – Outcomes and Future Direc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3):194–2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3.19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2024-11-18T20:29:56Z</dcterms:created>
  <dcterms:modified xsi:type="dcterms:W3CDTF">2024-11-18T20:29:56Z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