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250109" ContentType="image/png"/>
  <Default Extension="553084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6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49441f631.74250109"/>
  <Relationship Id="rId3" Type="http://schemas.openxmlformats.org/officeDocument/2006/relationships/image" Target="../media/logo_673ba249560e492.553084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19875"/>
          <a:chOff x="9525" y="9525"/>
          <a:chExt cx="9229725" cy="6619875"/>
        </a:xfrm>
      </p:grpSpPr>
      <p:pic>
        <p:nvPicPr>
          <p:cNvPr id="1" name="Stroke Prevention in Atrial Fibrillation – Outcomes and Future Directions" descr="Stroke Prevention in Atrial Fibrillation – Outcomes and Future Direc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324725" cy="5857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, Camm AJ, Lip GY, Goette A, Le Heuzey J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roke Prevention in Atrial Fibrillation – Outcomes and Future Direc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94–2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9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2024-11-18T20:23:37Z</dcterms:created>
  <dcterms:modified xsi:type="dcterms:W3CDTF">2024-11-18T20:23:37Z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