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325579" ContentType="image/png"/>
  <Default Extension="058610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b3327e281.43325579"/>
  <Relationship Id="rId3" Type="http://schemas.openxmlformats.org/officeDocument/2006/relationships/image" Target="../media/logo_673ba3b34753c62.058610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ESC Guidelines – Choice of Anticoagulant" descr="Figure 4: ESC Guidelines – Choice of Anticoagula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67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SC Guidelines – Choice of Anticoagula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2024-11-18T20:29:39Z</dcterms:created>
  <dcterms:modified xsi:type="dcterms:W3CDTF">2024-11-18T20:29:39Z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