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545713" ContentType="image/png"/>
  <Default Extension="052423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6bec1f1521.49545713"/>
  <Relationship Id="rId3" Type="http://schemas.openxmlformats.org/officeDocument/2006/relationships/image" Target="../media/logo_673ba6bed6a9f52.052423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Stroke Prevention in Atrial Fibrillation – Outcomes and Future Directions" descr="Stroke Prevention in Atrial Fibrillation – Outcomes and Future Dir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305675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Camm AJ, Lip GY, Goette A, Le Heuzey J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oke Prevention in Atrial Fibrillation – Outcomes and Future Dir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4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2024-11-18T20:42:38Z</dcterms:created>
  <dcterms:modified xsi:type="dcterms:W3CDTF">2024-11-18T20:42:38Z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