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9545713" ContentType="image/png"/>
  <Default Extension="0524231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7883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a6bec1f1521.49545713"/>
  <Relationship Id="rId3" Type="http://schemas.openxmlformats.org/officeDocument/2006/relationships/image" Target="../media/logo_673ba6bed6a9f52.0524231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943600"/>
          <a:chOff x="9525" y="9525"/>
          <a:chExt cx="9229725" cy="5943600"/>
        </a:xfrm>
      </p:grpSpPr>
      <p:pic>
        <p:nvPicPr>
          <p:cNvPr id="1" name="Stroke Prevention in Atrial Fibrillation – Outcomes and Future Directions" descr="Stroke Prevention in Atrial Fibrillation – Outcomes and Future Direction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7305675" cy="51816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ountfort K, Camm AJ, Lip GY, Goette A, Le Heuzey JY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troke Prevention in Atrial Fibrillation – Outcomes and Future Direction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4;3(3):194–200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4.3.3.19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3">
  <a:themeElements>
    <a:clrScheme name="Theme5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2024-11-18T20:42:38Z</dcterms:created>
  <dcterms:modified xsi:type="dcterms:W3CDTF">2024-11-18T20:42:38Z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