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0783008" ContentType="image/png"/>
  <Default Extension="9310740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76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a2257ffcf81.40783008"/>
  <Relationship Id="rId3" Type="http://schemas.openxmlformats.org/officeDocument/2006/relationships/image" Target="../media/logo_673ba22595a6492.9310740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295650"/>
          <a:chOff x="9525" y="9525"/>
          <a:chExt cx="9229725" cy="3295650"/>
        </a:xfrm>
      </p:grpSpPr>
      <p:pic>
        <p:nvPicPr>
          <p:cNvPr id="1" name="Heart Rate Regulation Mechanism" descr="Heart Rate Regulation Mechanis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533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omaino M, Russo V, Giacopelli D, Gargaro A, Brignole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art Rate Regulation Mechanis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4):244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4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2024-11-18T20:23:01Z</dcterms:created>
  <dcterms:modified xsi:type="dcterms:W3CDTF">2024-11-18T20:23:01Z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