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989104" ContentType="image/png"/>
  <Default Extension="521621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6e19f5951.66989104"/>
  <Relationship Id="rId3" Type="http://schemas.openxmlformats.org/officeDocument/2006/relationships/image" Target="../media/logo_673ba76e2bbaf92.521621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Head-up Tilt Tests Performed in the BIOSync CLS Study" descr="Head-up Tilt Tests Performed in the BIOSync CLS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maino M, Russo V, Giacopelli D, Gargaro A, Brignol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d-up Tilt Tests Performed in the BIOSync CLS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2024-11-18T20:45:34Z</dcterms:created>
  <dcterms:modified xsi:type="dcterms:W3CDTF">2024-11-18T20:45:34Z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